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5" r:id="rId49"/>
    <p:sldId id="306" r:id="rId50"/>
    <p:sldId id="307"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272F8-4886-4D2E-BE9A-57F471177F06}" v="1" dt="2024-10-25T14:18:19.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DB6272F8-4886-4D2E-BE9A-57F471177F06}"/>
    <pc:docChg chg="custSel modSld">
      <pc:chgData name="William Roosa" userId="b17c6545b7781650" providerId="LiveId" clId="{DB6272F8-4886-4D2E-BE9A-57F471177F06}" dt="2024-10-25T14:50:58.885" v="795" actId="20577"/>
      <pc:docMkLst>
        <pc:docMk/>
      </pc:docMkLst>
      <pc:sldChg chg="addSp modSp mod">
        <pc:chgData name="William Roosa" userId="b17c6545b7781650" providerId="LiveId" clId="{DB6272F8-4886-4D2E-BE9A-57F471177F06}" dt="2024-10-25T14:50:58.885" v="795" actId="20577"/>
        <pc:sldMkLst>
          <pc:docMk/>
          <pc:sldMk cId="3157331751" sldId="303"/>
        </pc:sldMkLst>
        <pc:spChg chg="mod">
          <ac:chgData name="William Roosa" userId="b17c6545b7781650" providerId="LiveId" clId="{DB6272F8-4886-4D2E-BE9A-57F471177F06}" dt="2024-10-25T14:26:42.425" v="382" actId="1076"/>
          <ac:spMkLst>
            <pc:docMk/>
            <pc:sldMk cId="3157331751" sldId="303"/>
            <ac:spMk id="4" creationId="{EB786EB2-9AE8-B2BC-7668-13FD1529F283}"/>
          </ac:spMkLst>
        </pc:spChg>
        <pc:spChg chg="mod">
          <ac:chgData name="William Roosa" userId="b17c6545b7781650" providerId="LiveId" clId="{DB6272F8-4886-4D2E-BE9A-57F471177F06}" dt="2024-10-25T14:50:58.885" v="795" actId="20577"/>
          <ac:spMkLst>
            <pc:docMk/>
            <pc:sldMk cId="3157331751" sldId="303"/>
            <ac:spMk id="5" creationId="{01C0BC69-7C42-D9DA-D713-E10809901A81}"/>
          </ac:spMkLst>
        </pc:spChg>
        <pc:spChg chg="add mod">
          <ac:chgData name="William Roosa" userId="b17c6545b7781650" providerId="LiveId" clId="{DB6272F8-4886-4D2E-BE9A-57F471177F06}" dt="2024-10-25T14:26:36.300" v="381" actId="20577"/>
          <ac:spMkLst>
            <pc:docMk/>
            <pc:sldMk cId="3157331751" sldId="303"/>
            <ac:spMk id="6" creationId="{313FC977-0ECC-2860-5FA2-AC70C5F9553C}"/>
          </ac:spMkLst>
        </pc:sp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2749746"/>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3210886"/>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313FC977-0ECC-2860-5FA2-AC70C5F9553C}"/>
              </a:ext>
            </a:extLst>
          </p:cNvPr>
          <p:cNvSpPr txBox="1"/>
          <p:nvPr/>
        </p:nvSpPr>
        <p:spPr>
          <a:xfrm>
            <a:off x="1" y="1384954"/>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All initial value problems are unique, but for boundary problems, a single solution is only guaranteed with boundary problems if the ODE is linear</a:t>
            </a:r>
          </a:p>
          <a:p>
            <a:pPr marL="285750" indent="-285750">
              <a:buFont typeface="Arial" panose="020B0604020202020204" pitchFamily="34" charset="0"/>
              <a:buChar char="•"/>
            </a:pPr>
            <a:r>
              <a:rPr lang="en-US" dirty="0"/>
              <a:t>Unlike previous chapters, there’s no “golden” method for solving these problems; depending on the problem, the best method changes</a:t>
            </a:r>
          </a:p>
        </p:txBody>
      </p:sp>
      <p:sp>
        <p:nvSpPr>
          <p:cNvPr id="7" name="TextBox 6">
            <a:extLst>
              <a:ext uri="{FF2B5EF4-FFF2-40B4-BE49-F238E27FC236}">
                <a16:creationId xmlns:a16="http://schemas.microsoft.com/office/drawing/2014/main" id="{53241C87-D60D-96FF-C9E9-EE85F5772EAB}"/>
              </a:ext>
            </a:extLst>
          </p:cNvPr>
          <p:cNvSpPr txBox="1"/>
          <p:nvPr/>
        </p:nvSpPr>
        <p:spPr>
          <a:xfrm>
            <a:off x="126124" y="7614745"/>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52FAA38-54A0-8C4B-316A-410D9C7ECA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46929" y="8225158"/>
            <a:ext cx="6887536" cy="2457793"/>
          </a:xfrm>
          <a:prstGeom prst="rect">
            <a:avLst/>
          </a:prstGeom>
        </p:spPr>
      </p:pic>
      <p:sp>
        <p:nvSpPr>
          <p:cNvPr id="9" name="TextBox 8">
            <a:extLst>
              <a:ext uri="{FF2B5EF4-FFF2-40B4-BE49-F238E27FC236}">
                <a16:creationId xmlns:a16="http://schemas.microsoft.com/office/drawing/2014/main" id="{25D57AA8-CDE8-BB21-DDF3-7BA5E87B7B91}"/>
              </a:ext>
            </a:extLst>
          </p:cNvPr>
          <p:cNvSpPr txBox="1"/>
          <p:nvPr/>
        </p:nvSpPr>
        <p:spPr>
          <a:xfrm>
            <a:off x="362605" y="10767848"/>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2918</TotalTime>
  <Words>6232</Words>
  <Application>Microsoft Office PowerPoint</Application>
  <PresentationFormat>Custom</PresentationFormat>
  <Paragraphs>722</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35</cp:revision>
  <dcterms:created xsi:type="dcterms:W3CDTF">2024-08-21T00:42:40Z</dcterms:created>
  <dcterms:modified xsi:type="dcterms:W3CDTF">2024-10-26T04:02:01Z</dcterms:modified>
</cp:coreProperties>
</file>